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2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230장 우리의 참되신 구주시니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의참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의참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1.우리의참되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의살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의살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2.주님의살과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은진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은진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3.주님은진리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사랑의구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사랑의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4.사랑의구주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230장 우리의 참되신 구주시니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의참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의참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1.우리의참되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의살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의살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2.주님의살과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은진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은진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3.주님은진리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사랑의구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사랑의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4.사랑의구주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230장 우리의 참되신 구주시니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의참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의참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1.우리의참되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의살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의살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2.주님의살과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은진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은진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3.주님은진리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사랑의구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사랑의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4.사랑의구주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230장 우리의 참되신 구주시니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의참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의참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1.우리의참되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의살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의살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2.주님의살과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은진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은진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3.주님은진리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사랑의구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사랑의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4.사랑의구주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230장 우리의 참되신 구주시니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의참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의참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1.우리의참되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의살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의살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2.주님의살과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은진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은진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3.주님은진리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사랑의구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사랑의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4.사랑의구주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230장 우리의 참되신 구주시니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의참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의참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1.우리의참되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의살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의살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2.주님의살과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은진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은진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3.주님은진리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사랑의구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사랑의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4.사랑의구주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230장 우리의 참되신 구주시니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의참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의참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1.우리의참되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의살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의살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2.주님의살과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은진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은진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3.주님은진리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사랑의구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사랑의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4.사랑의구주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230장 우리의 참되신 구주시니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의참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의참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1.우리의참되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의살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의살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2.주님의살과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님은진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님은진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3.주님은진리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사랑의구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사랑의구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4.사랑의구주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2022-04-02T12:14:41Z</dcterms:created>
  <dcterms:modified xsi:type="dcterms:W3CDTF">2022-04-04T14:49:50Z</dcterms:modified>
</cp:coreProperties>
</file>