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07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237장 저 건너편 강 언덕에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건너편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건너편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1.저건너편강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은빛바다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은빛바다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2.은빛바다저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일생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일생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3.우리일생다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237장 저 건너편 강 언덕에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건너편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건너편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1.저건너편강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은빛바다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은빛바다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2.은빛바다저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일생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일생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3.우리일생다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237장 저 건너편 강 언덕에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건너편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건너편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1.저건너편강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은빛바다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은빛바다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2.은빛바다저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일생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일생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3.우리일생다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237장 저 건너편 강 언덕에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건너편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건너편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1.저건너편강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은빛바다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은빛바다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2.은빛바다저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일생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일생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3.우리일생다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237장 저 건너편 강 언덕에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건너편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건너편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1.저건너편강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은빛바다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은빛바다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2.은빛바다저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일생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일생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3.우리일생다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237장 저 건너편 강 언덕에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건너편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건너편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1.저건너편강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은빛바다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은빛바다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2.은빛바다저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일생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일생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3.우리일생다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237장 저 건너편 강 언덕에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건너편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건너편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1.저건너편강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은빛바다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은빛바다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2.은빛바다저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일생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일생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3.우리일생다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237장 저 건너편 강 언덕에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건너편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건너편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1.저건너편강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은빛바다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은빛바다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2.은빛바다저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일생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일생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3.우리일생다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237장 저 건너편 강 언덕에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건너편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건너편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1.저건너편강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은빛바다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은빛바다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2.은빛바다저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일생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일생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3.우리일생다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237장 저 건너편 강 언덕에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건너편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건너편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1.저건너편강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은빛바다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은빛바다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2.은빛바다저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일생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일생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3.우리일생다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237장 저 건너편 강 언덕에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건너편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건너편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1.저건너편강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은빛바다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은빛바다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2.은빛바다저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일생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일생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3.우리일생다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237장 저 건너편 강 언덕에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건너편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건너편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1.저건너편강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은빛바다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은빛바다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2.은빛바다저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일생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일생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3.우리일생다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화면 슬라이드 쇼(16:9)</PresentationFormat>
  <Paragraphs>60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2022-04-02T12:38:45Z</dcterms:created>
  <dcterms:modified xsi:type="dcterms:W3CDTF">2022-04-04T14:50:01Z</dcterms:modified>
</cp:coreProperties>
</file>