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59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464장 믿음의 새 빛을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믿음의새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믿음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1.믿음의새빛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새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2.소망의새빛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새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3.사랑의새빛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464장 믿음의 새 빛을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믿음의새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믿음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1.믿음의새빛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새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2.소망의새빛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새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3.사랑의새빛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464장 믿음의 새 빛을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믿음의새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믿음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1.믿음의새빛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새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2.소망의새빛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새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3.사랑의새빛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464장 믿음의 새 빛을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믿음의새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믿음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1.믿음의새빛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새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2.소망의새빛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새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3.사랑의새빛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464장 믿음의 새 빛을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믿음의새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믿음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1.믿음의새빛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새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2.소망의새빛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새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3.사랑의새빛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464장 믿음의 새 빛을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믿음의새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믿음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1.믿음의새빛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새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2.소망의새빛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새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새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3.사랑의새빛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2022-04-02T16:39:48Z</dcterms:created>
  <dcterms:modified xsi:type="dcterms:W3CDTF">2022-04-04T14:57:44Z</dcterms:modified>
</cp:coreProperties>
</file>