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7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58장 지난 밤에 보호하사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지난밤에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지난밤에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1.지난밤에보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육신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육신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2.우리육신평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예수의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예수의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3.주예수의밝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성령님께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성령님께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4.성령님께비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2022-04-01T17:25:10Z</dcterms:created>
  <dcterms:modified xsi:type="dcterms:W3CDTF">2022-04-04T15:03:24Z</dcterms:modified>
</cp:coreProperties>
</file>