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0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531장 자비한 주께서 부르시네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자비한주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자비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1.자비한주께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고달파지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고달파지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2.고달파지친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께서지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께서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3.주께서지금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님의소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님의소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4.주님의소리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2022-04-02T16:47:12Z</dcterms:created>
  <dcterms:modified xsi:type="dcterms:W3CDTF">2022-04-04T15:00:38Z</dcterms:modified>
</cp:coreProperties>
</file>