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6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193장 성령의 봄바람 불어오니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의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의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1.성령의봄바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의생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의생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2.성령의생수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3.성령의은사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2022-04-02T10:25:26Z</dcterms:created>
  <dcterms:modified xsi:type="dcterms:W3CDTF">2022-04-04T14:48:51Z</dcterms:modified>
</cp:coreProperties>
</file>