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5465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74장 오 만세 반석이신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오만세반석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오만세반석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1.오만세반석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이인생사는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이인생사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2.이인생사는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한없는사랑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한없는사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3.한없는사랑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74장 오 만세 반석이신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오만세반석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오만세반석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1.오만세반석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이인생사는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이인생사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2.이인생사는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한없는사랑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한없는사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3.한없는사랑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74장 오 만세 반석이신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오만세반석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오만세반석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1.오만세반석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이인생사는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이인생사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2.이인생사는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한없는사랑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한없는사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3.한없는사랑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74장 오 만세 반석이신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오만세반석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오만세반석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1.오만세반석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이인생사는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이인생사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2.이인생사는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한없는사랑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한없는사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3.한없는사랑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74장 오 만세 반석이신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오만세반석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오만세반석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1.오만세반석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이인생사는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이인생사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2.이인생사는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한없는사랑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한없는사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3.한없는사랑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74장 오 만세 반석이신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오만세반석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오만세반석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1.오만세반석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이인생사는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이인생사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2.이인생사는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한없는사랑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한없는사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3.한없는사랑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</Words>
  <Application>Microsoft Office PowerPoint</Application>
  <PresentationFormat>화면 슬라이드 쇼(16:9)</PresentationFormat>
  <Paragraphs>30</Paragraphs>
  <Slides>6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1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2022-04-01T17:48:07Z</dcterms:created>
  <dcterms:modified xsi:type="dcterms:W3CDTF">2022-04-04T15:06:53Z</dcterms:modified>
</cp:coreProperties>
</file>