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93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474장 의원 되신 예수님의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의원되신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1.의원되신예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의원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2.의원되신예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원되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3.의원되신예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474장 의원 되신 예수님의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의원되신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1.의원되신예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의원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2.의원되신예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원되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3.의원되신예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474장 의원 되신 예수님의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의원되신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1.의원되신예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의원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2.의원되신예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원되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3.의원되신예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474장 의원 되신 예수님의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의원되신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1.의원되신예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의원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2.의원되신예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원되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3.의원되신예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474장 의원 되신 예수님의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의원되신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1.의원되신예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의원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2.의원되신예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원되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3.의원되신예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474장 의원 되신 예수님의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의원되신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1.의원되신예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의원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2.의원되신예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원되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3.의원되신예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474장 의원 되신 예수님의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의원되신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1.의원되신예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의원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2.의원되신예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원되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3.의원되신예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474장 의원 되신 예수님의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의원되신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1.의원되신예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의원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2.의원되신예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원되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3.의원되신예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474장 의원 되신 예수님의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의원되신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1.의원되신예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의원되신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2.의원되신예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의원되신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의원되신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3.의원되신예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2022-04-02T16:55:03Z</dcterms:created>
  <dcterms:modified xsi:type="dcterms:W3CDTF">2022-04-04T14:58:08Z</dcterms:modified>
</cp:coreProperties>
</file>