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76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257장 마음에 가득한 의심을 깨치고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에가득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에가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1.마음에가득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금이나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금이나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2.금이나은같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같은죄인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3.나같은죄인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한천국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한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4.거룩한천국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2022-04-02T13:03:14Z</dcterms:created>
  <dcterms:modified xsi:type="dcterms:W3CDTF">2022-04-04T14:50:32Z</dcterms:modified>
</cp:coreProperties>
</file>