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1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601장 하나님이 정하시고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님의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2.예수님의크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3.성령님의크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601장 하나님이 정하시고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님의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2.예수님의크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3.성령님의크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601장 하나님이 정하시고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님의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2.예수님의크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3.성령님의크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601장 하나님이 정하시고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님의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2.예수님의크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3.성령님의크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601장 하나님이 정하시고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님의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2.예수님의크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3.성령님의크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601장 하나님이 정하시고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님의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2.예수님의크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3.성령님의크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601장 하나님이 정하시고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님의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2.예수님의크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3.성령님의크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601장 하나님이 정하시고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님의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2.예수님의크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3.성령님의크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601장 하나님이 정하시고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하나님이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하나님이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1.하나님이정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님의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2.예수님의크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의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의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3.성령님의크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2022-04-02T17:51:15Z</dcterms:created>
  <dcterms:modified xsi:type="dcterms:W3CDTF">2022-04-04T15:04:02Z</dcterms:modified>
</cp:coreProperties>
</file>