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7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272장 고통의 멍에 벗으려고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고통의멍에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고통의멍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1.고통의멍에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낭패와실망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낭패와실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2.낭패와실망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교만한맘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교만한맘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3.교만한맘을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죽음의길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죽음의길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4.죽음의길을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2022-04-02T13:28:34Z</dcterms:created>
  <dcterms:modified xsi:type="dcterms:W3CDTF">2022-04-04T14:50:57Z</dcterms:modified>
</cp:coreProperties>
</file>