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82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532장 주께로 한 걸음씩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께로한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1.주께로한걸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로한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2.주께로한걸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로한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3.주께로한걸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로한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4.주께로한걸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532장 주께로 한 걸음씩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께로한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1.주께로한걸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로한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2.주께로한걸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로한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3.주께로한걸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로한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4.주께로한걸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532장 주께로 한 걸음씩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께로한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1.주께로한걸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로한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2.주께로한걸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로한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3.주께로한걸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로한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4.주께로한걸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532장 주께로 한 걸음씩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께로한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1.주께로한걸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로한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2.주께로한걸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로한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3.주께로한걸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로한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4.주께로한걸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532장 주께로 한 걸음씩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께로한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1.주께로한걸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로한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2.주께로한걸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로한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3.주께로한걸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로한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4.주께로한걸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532장 주께로 한 걸음씩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께로한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1.주께로한걸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로한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2.주께로한걸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로한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3.주께로한걸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로한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4.주께로한걸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532장 주께로 한 걸음씩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께로한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1.주께로한걸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로한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2.주께로한걸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로한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3.주께로한걸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로한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4.주께로한걸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532장 주께로 한 걸음씩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께로한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1.주께로한걸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로한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2.주께로한걸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로한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3.주께로한걸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로한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4.주께로한걸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532장 주께로 한 걸음씩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께로한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1.주께로한걸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로한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2.주께로한걸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로한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3.주께로한걸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로한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4.주께로한걸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532장 주께로 한 걸음씩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께로한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1.주께로한걸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로한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2.주께로한걸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로한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3.주께로한걸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로한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4.주께로한걸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532장 주께로 한 걸음씩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께로한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1.주께로한걸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로한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2.주께로한걸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로한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3.주께로한걸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로한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4.주께로한걸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532장 주께로 한 걸음씩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께로한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1.주께로한걸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로한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2.주께로한걸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로한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3.주께로한걸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로한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로한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4.주께로한걸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2022-04-02T16:47:49Z</dcterms:created>
  <dcterms:modified xsi:type="dcterms:W3CDTF">2022-04-04T15:00:41Z</dcterms:modified>
</cp:coreProperties>
</file>