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0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544장 울어도 못하네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울어도못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울어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1.울어도못하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힘써도못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힘써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2.힘써도못하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아도못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아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3.참아도못하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믿으면되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믿으면되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4.믿으면되겠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544장 울어도 못하네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울어도못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울어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1.울어도못하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힘써도못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힘써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2.힘써도못하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아도못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아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3.참아도못하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믿으면되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믿으면되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4.믿으면되겠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544장 울어도 못하네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울어도못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울어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1.울어도못하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힘써도못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힘써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2.힘써도못하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아도못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아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3.참아도못하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믿으면되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믿으면되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4.믿으면되겠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544장 울어도 못하네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울어도못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울어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1.울어도못하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힘써도못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힘써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2.힘써도못하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아도못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아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3.참아도못하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믿으면되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믿으면되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4.믿으면되겠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544장 울어도 못하네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울어도못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울어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1.울어도못하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힘써도못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힘써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2.힘써도못하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아도못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아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3.참아도못하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믿으면되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믿으면되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4.믿으면되겠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544장 울어도 못하네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울어도못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울어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1.울어도못하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힘써도못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힘써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2.힘써도못하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아도못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아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3.참아도못하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믿으면되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믿으면되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4.믿으면되겠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544장 울어도 못하네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울어도못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울어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1.울어도못하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힘써도못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힘써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2.힘써도못하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아도못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아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3.참아도못하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믿으면되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믿으면되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4.믿으면되겠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544장 울어도 못하네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울어도못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울어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1.울어도못하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힘써도못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힘써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2.힘써도못하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아도못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아도못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3.참아도못하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믿으면되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믿으면되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4.믿으면되겠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2022-04-02T17:22:18Z</dcterms:created>
  <dcterms:modified xsi:type="dcterms:W3CDTF">2022-04-04T15:01:14Z</dcterms:modified>
</cp:coreProperties>
</file>