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50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498장 저 죽어가는 자 다 구원하고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죽어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1.저죽어가는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믿지않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믿지않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2.주믿지않는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죽어가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3.저죽어가는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498장 저 죽어가는 자 다 구원하고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죽어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1.저죽어가는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믿지않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믿지않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2.주믿지않는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죽어가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3.저죽어가는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498장 저 죽어가는 자 다 구원하고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죽어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1.저죽어가는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믿지않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믿지않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2.주믿지않는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죽어가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3.저죽어가는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498장 저 죽어가는 자 다 구원하고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죽어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1.저죽어가는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믿지않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믿지않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2.주믿지않는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죽어가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3.저죽어가는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498장 저 죽어가는 자 다 구원하고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죽어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1.저죽어가는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믿지않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믿지않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2.주믿지않는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죽어가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3.저죽어가는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498장 저 죽어가는 자 다 구원하고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죽어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1.저죽어가는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믿지않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믿지않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2.주믿지않는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죽어가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3.저죽어가는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498장 저 죽어가는 자 다 구원하고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죽어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1.저죽어가는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믿지않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믿지않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2.주믿지않는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죽어가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3.저죽어가는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498장 저 죽어가는 자 다 구원하고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죽어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1.저죽어가는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믿지않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믿지않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2.주믿지않는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죽어가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3.저죽어가는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498장 저 죽어가는 자 다 구원하고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죽어가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1.저죽어가는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믿지않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믿지않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2.주믿지않는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죽어가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죽어가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3.저죽어가는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2022-04-02T17:39:19Z</dcterms:created>
  <dcterms:modified xsi:type="dcterms:W3CDTF">2022-04-04T14:59:02Z</dcterms:modified>
</cp:coreProperties>
</file>