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43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295장 큰 죄에 빠진 나를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옛날에유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옛날에유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2.옛날에유대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크신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크신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3.주크신사랑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2022-04-02T14:08:22Z</dcterms:created>
  <dcterms:modified xsi:type="dcterms:W3CDTF">2022-04-04T14:51:34Z</dcterms:modified>
</cp:coreProperties>
</file>