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1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7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423017" y="2248585"/>
            <a:ext cx="42979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22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만유의 주 앞에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22장 만유의 주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앞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1.만유의주앞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원한그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원한그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2.영원한그나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짐을벗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짐을벗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3.죄짐을벗은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소망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소망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4.참소망가지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22장 만유의 주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앞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1.만유의주앞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원한그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원한그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2.영원한그나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짐을벗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짐을벗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3.죄짐을벗은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소망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소망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4.참소망가지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22장 만유의 주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앞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1.만유의주앞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원한그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원한그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2.영원한그나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짐을벗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짐을벗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3.죄짐을벗은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소망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소망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4.참소망가지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22장 만유의 주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앞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1.만유의주앞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원한그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원한그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2.영원한그나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짐을벗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짐을벗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3.죄짐을벗은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소망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소망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4.참소망가지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22장 만유의 주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앞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1.만유의주앞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원한그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원한그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2.영원한그나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짐을벗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짐을벗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3.죄짐을벗은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소망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소망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4.참소망가지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22장 만유의 주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앞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1.만유의주앞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원한그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원한그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2.영원한그나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짐을벗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짐을벗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3.죄짐을벗은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소망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소망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4.참소망가지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22장 만유의 주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앞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1.만유의주앞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원한그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원한그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2.영원한그나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짐을벗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짐을벗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3.죄짐을벗은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소망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소망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4.참소망가지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22장 만유의 주 앞에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유의주앞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유의주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1.만유의주앞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영원한그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영원한그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2.영원한그나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짐을벗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짐을벗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3.죄짐을벗은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참소망가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참소망가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4.참소망가지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149</Words>
  <Application>Microsoft Office PowerPoint</Application>
  <PresentationFormat>화면 슬라이드 쇼(16:9)</PresentationFormat>
  <Paragraphs>49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2022-06-13T07:12:41Z</dcterms:created>
  <dcterms:modified xsi:type="dcterms:W3CDTF">2022-06-13T07:20:43Z</dcterms:modified>
</cp:coreProperties>
</file>