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5470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55장 주 이름으로 모였던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55장 주 이름으로 모였던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화면 슬라이드 쇼(16:9)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GmarketSansBold</vt:lpstr>
      <vt:lpstr>맑은 고딕</vt:lpstr>
      <vt:lpstr>Arial</vt:lpstr>
      <vt:lpstr>Calibri</vt:lpstr>
      <vt:lpstr>Office Theme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2022-04-01T17:22:55Z</dcterms:created>
  <dcterms:modified xsi:type="dcterms:W3CDTF">2022-04-04T15:01:57Z</dcterms:modified>
</cp:coreProperties>
</file>