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167장 즐겁도다 이 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즐겁도다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즐겁도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1.즐겁도다이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활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활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2.부활하신주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생명의주예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생명의주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3.생명의주예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2022-04-02T05:22:31Z</dcterms:created>
  <dcterms:modified xsi:type="dcterms:W3CDTF">2022-04-04T14:48:11Z</dcterms:modified>
</cp:coreProperties>
</file>