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84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246장 나 가나안 땅 귀한성에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가나안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가나안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1.나가나안땅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불과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불과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2.그불과구름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린영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린영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3.내주린영혼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246장 나 가나안 땅 귀한성에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가나안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가나안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1.나가나안땅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불과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불과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2.그불과구름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린영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린영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3.내주린영혼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246장 나 가나안 땅 귀한성에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가나안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가나안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1.나가나안땅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불과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불과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2.그불과구름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린영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린영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3.내주린영혼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246장 나 가나안 땅 귀한성에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가나안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가나안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1.나가나안땅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불과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불과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2.그불과구름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린영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린영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3.내주린영혼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246장 나 가나안 땅 귀한성에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가나안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가나안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1.나가나안땅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불과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불과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2.그불과구름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린영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린영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3.내주린영혼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246장 나 가나안 땅 귀한성에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가나안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가나안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1.나가나안땅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불과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불과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2.그불과구름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린영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린영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3.내주린영혼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246장 나 가나안 땅 귀한성에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가나안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가나안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1.나가나안땅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불과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불과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2.그불과구름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린영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린영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3.내주린영혼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246장 나 가나안 땅 귀한성에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가나안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가나안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1.나가나안땅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불과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불과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2.그불과구름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린영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린영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3.내주린영혼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246장 나 가나안 땅 귀한성에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가나안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가나안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1.나가나안땅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불과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불과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2.그불과구름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린영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린영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3.내주린영혼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246장 나 가나안 땅 귀한성에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가나안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가나안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1.나가나안땅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불과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불과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2.그불과구름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린영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린영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3.내주린영혼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246장 나 가나안 땅 귀한성에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가나안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가나안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1.나가나안땅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불과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불과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2.그불과구름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린영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린영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3.내주린영혼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246장 나 가나안 땅 귀한성에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가나안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가나안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1.나가나안땅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불과구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불과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2.그불과구름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린영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린영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3.내주린영혼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2022-04-02T12:48:47Z</dcterms:created>
  <dcterms:modified xsi:type="dcterms:W3CDTF">2022-04-04T14:50:15Z</dcterms:modified>
</cp:coreProperties>
</file>