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88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607장 내 본향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본향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본향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1.내본향가는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예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2.주예수예비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평생에행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평생에행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3.평생에행한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607장 내 본향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본향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본향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1.내본향가는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예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2.주예수예비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평생에행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평생에행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3.평생에행한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607장 내 본향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본향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본향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1.내본향가는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예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2.주예수예비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평생에행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평생에행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3.평생에행한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607장 내 본향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본향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본향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1.내본향가는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예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2.주예수예비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평생에행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평생에행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3.평생에행한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607장 내 본향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본향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본향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1.내본향가는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예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2.주예수예비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평생에행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평생에행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3.평생에행한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607장 내 본향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본향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본향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1.내본향가는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예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2.주예수예비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평생에행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평생에행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3.평생에행한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2022-04-02T17:59:25Z</dcterms:created>
  <dcterms:modified xsi:type="dcterms:W3CDTF">2022-04-04T15:04:18Z</dcterms:modified>
</cp:coreProperties>
</file>