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811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1.png"/><Relationship Id="rId7" Type="http://schemas.openxmlformats.org/officeDocument/2006/relationships/slide" Target="slid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598장 천지 주관하는 주님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천지주관하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천지주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1.천지주관하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푸른하늘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푸른하늘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2.푸른하늘보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이름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이름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3.예수이름힘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모퉁이돌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모퉁이돌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4.모퉁이돌되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터위에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터위에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5.이터위에귀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598장 천지 주관하는 주님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천지주관하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천지주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1.천지주관하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푸른하늘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푸른하늘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2.푸른하늘보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이름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이름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3.예수이름힘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모퉁이돌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모퉁이돌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4.모퉁이돌되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터위에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터위에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5.이터위에귀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598장 천지 주관하는 주님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천지주관하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천지주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1.천지주관하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푸른하늘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푸른하늘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2.푸른하늘보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이름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이름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3.예수이름힘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모퉁이돌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모퉁이돌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4.모퉁이돌되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터위에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터위에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5.이터위에귀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598장 천지 주관하는 주님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천지주관하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천지주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1.천지주관하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푸른하늘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푸른하늘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2.푸른하늘보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이름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이름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3.예수이름힘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모퉁이돌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모퉁이돌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4.모퉁이돌되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터위에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터위에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5.이터위에귀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598장 천지 주관하는 주님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천지주관하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천지주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1.천지주관하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푸른하늘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푸른하늘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2.푸른하늘보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이름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이름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3.예수이름힘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모퉁이돌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모퉁이돌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4.모퉁이돌되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터위에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터위에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5.이터위에귀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598장 천지 주관하는 주님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천지주관하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천지주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1.천지주관하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푸른하늘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푸른하늘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2.푸른하늘보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이름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이름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3.예수이름힘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모퉁이돌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모퉁이돌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4.모퉁이돌되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터위에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터위에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5.이터위에귀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598장 천지 주관하는 주님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천지주관하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천지주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1.천지주관하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푸른하늘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푸른하늘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2.푸른하늘보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이름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이름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3.예수이름힘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모퉁이돌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모퉁이돌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4.모퉁이돌되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터위에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터위에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5.이터위에귀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598장 천지 주관하는 주님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천지주관하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천지주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1.천지주관하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푸른하늘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푸른하늘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2.푸른하늘보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이름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이름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3.예수이름힘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모퉁이돌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모퉁이돌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4.모퉁이돌되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터위에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터위에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5.이터위에귀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598장 천지 주관하는 주님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천지주관하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천지주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1.천지주관하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푸른하늘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푸른하늘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2.푸른하늘보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이름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이름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3.예수이름힘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모퉁이돌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모퉁이돌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4.모퉁이돌되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터위에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터위에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5.이터위에귀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598장 천지 주관하는 주님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천지주관하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천지주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1.천지주관하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푸른하늘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푸른하늘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2.푸른하늘보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이름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이름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3.예수이름힘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모퉁이돌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모퉁이돌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4.모퉁이돌되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이터위에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이터위에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5.이터위에귀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화면 슬라이드 쇼(16:9)</PresentationFormat>
  <Paragraphs>70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2022-04-02T18:46:28Z</dcterms:created>
  <dcterms:modified xsi:type="dcterms:W3CDTF">2022-04-04T15:03:49Z</dcterms:modified>
</cp:coreProperties>
</file>