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1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206장 주님의 귀한 말씀은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굶주린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굶주린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2.굶주린나의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낮에는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낮에는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3.낮에는구름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늘의깊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늘의깊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4.하늘의깊은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206장 주님의 귀한 말씀은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굶주린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굶주린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2.굶주린나의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낮에는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낮에는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3.낮에는구름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늘의깊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늘의깊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4.하늘의깊은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206장 주님의 귀한 말씀은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굶주린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굶주린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2.굶주린나의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낮에는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낮에는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3.낮에는구름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늘의깊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늘의깊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4.하늘의깊은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206장 주님의 귀한 말씀은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굶주린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굶주린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2.굶주린나의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낮에는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낮에는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3.낮에는구름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늘의깊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늘의깊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4.하늘의깊은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화면 슬라이드 쇼(16:9)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2022-04-02T10:50:40Z</dcterms:created>
  <dcterms:modified xsi:type="dcterms:W3CDTF">2022-04-04T14:49:12Z</dcterms:modified>
</cp:coreProperties>
</file>