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84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124장 양 지키는 목자여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양지키는목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양지키는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1.양지키는목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목자들은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목자들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2.목자들은하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목자들은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목자들은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3.목자들은전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2022-04-02T01:57:57Z</dcterms:created>
  <dcterms:modified xsi:type="dcterms:W3CDTF">2022-04-04T14:47:10Z</dcterms:modified>
</cp:coreProperties>
</file>