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95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315장 내 주 되신 주를 참 사랑하고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사랑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2.주날사랑하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평생에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평생에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3.내평생에힘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영광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영광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4.그영광의나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315장 내 주 되신 주를 참 사랑하고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사랑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2.주날사랑하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평생에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평생에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3.내평생에힘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영광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영광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4.그영광의나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315장 내 주 되신 주를 참 사랑하고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사랑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2.주날사랑하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평생에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평생에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3.내평생에힘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영광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영광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4.그영광의나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315장 내 주 되신 주를 참 사랑하고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사랑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2.주날사랑하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평생에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평생에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3.내평생에힘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영광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영광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4.그영광의나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315장 내 주 되신 주를 참 사랑하고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사랑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2.주날사랑하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평생에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평생에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3.내평생에힘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영광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영광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4.그영광의나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315장 내 주 되신 주를 참 사랑하고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사랑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2.주날사랑하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평생에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평생에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3.내평생에힘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영광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영광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4.그영광의나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315장 내 주 되신 주를 참 사랑하고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사랑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2.주날사랑하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평생에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평생에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3.내평생에힘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영광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영광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4.그영광의나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315장 내 주 되신 주를 참 사랑하고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날사랑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날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2.주날사랑하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평생에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평생에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3.내평생에힘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영광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영광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4.그영광의나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2022-04-02T11:55:43Z</dcterms:created>
  <dcterms:modified xsi:type="dcterms:W3CDTF">2022-04-04T14:52:10Z</dcterms:modified>
</cp:coreProperties>
</file>