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5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571장 역사 속에 보냄 받아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역사속에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역사속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1.역사속에보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조국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조국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2.우리조국금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같은믿음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같은믿음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3.같은믿음같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2022-04-02T18:15:26Z</dcterms:created>
  <dcterms:modified xsi:type="dcterms:W3CDTF">2022-04-04T15:02:29Z</dcterms:modified>
</cp:coreProperties>
</file>