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46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460장 뜻 없이 무릎 꿇는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뜻없이무릎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뜻없이무릎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1.뜻없이무릎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약한자힘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약한자힘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2.약한자힘주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460장 뜻 없이 무릎 꿇는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뜻없이무릎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뜻없이무릎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1.뜻없이무릎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약한자힘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약한자힘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2.약한자힘주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460장 뜻 없이 무릎 꿇는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뜻없이무릎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뜻없이무릎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1.뜻없이무릎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약한자힘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약한자힘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2.약한자힘주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460장 뜻 없이 무릎 꿇는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뜻없이무릎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뜻없이무릎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1.뜻없이무릎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약한자힘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약한자힘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2.약한자힘주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화면 슬라이드 쇼(16:9)</PresentationFormat>
  <Paragraphs>16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2022-04-02T16:33:19Z</dcterms:created>
  <dcterms:modified xsi:type="dcterms:W3CDTF">2022-04-04T14:57:35Z</dcterms:modified>
</cp:coreProperties>
</file>