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167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252장 나의 죄를 씻기는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의죄를씻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의죄를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1.나의죄를씻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나를정케하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나를정케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2.나를정케하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의죄속하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의죄속하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3.나의죄속하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평안함과소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평안함과소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4.평안함과소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영원토록내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영원토록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5.영원토록내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화면 슬라이드 쇼(16:9)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2022-04-02T12:58:59Z</dcterms:created>
  <dcterms:modified xsi:type="dcterms:W3CDTF">2022-04-04T14:50:25Z</dcterms:modified>
</cp:coreProperties>
</file>