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8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560장 주의 발자취를 따름이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발자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1.주의발자취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발자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2.주의발자취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발자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발자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3.주의발자취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2022-04-02T17:59:20Z</dcterms:created>
  <dcterms:modified xsi:type="dcterms:W3CDTF">2022-04-04T15:01:59Z</dcterms:modified>
</cp:coreProperties>
</file>