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0" d="100"/>
          <a:sy n="120" d="100"/>
        </p:scale>
        <p:origin x="96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7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1736129" y="2248585"/>
            <a:ext cx="567174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12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다 함께 주를 </a:t>
            </a:r>
            <a:r>
              <a:rPr lang="ko-KR" altLang="en-US" sz="3600" dirty="0" err="1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경배하세</a:t>
            </a:r>
            <a:endParaRPr lang="ko-KR" altLang="en-US" sz="3600" dirty="0">
              <a:solidFill>
                <a:schemeClr val="tx2"/>
              </a:solidFill>
              <a:latin typeface="GmarketSansBold" panose="02000000000000000000" pitchFamily="50" charset="-128"/>
              <a:ea typeface="GmarketSansBold" panose="020000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12장 다 함께 주를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함께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함께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1.다함께주를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여나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여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2.내주여나를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성령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성령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3.주성령나를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말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말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4.말할수없는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12장 다 함께 주를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함께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함께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1.다함께주를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여나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여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2.내주여나를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성령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성령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3.주성령나를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말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말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4.말할수없는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12장 다 함께 주를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함께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함께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1.다함께주를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여나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여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2.내주여나를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성령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성령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3.주성령나를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말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말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4.말할수없는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12장 다 함께 주를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함께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함께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1.다함께주를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여나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여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2.내주여나를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성령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성령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3.주성령나를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말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말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4.말할수없는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12장 다 함께 주를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함께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함께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1.다함께주를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여나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여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2.내주여나를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성령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성령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3.주성령나를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말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말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4.말할수없는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12장 다 함께 주를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함께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함께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1.다함께주를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여나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여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2.내주여나를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성령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성령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3.주성령나를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말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말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4.말할수없는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12장 다 함께 주를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함께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함께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1.다함께주를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여나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여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2.내주여나를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성령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성령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3.주성령나를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말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말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4.말할수없는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12장 다 함께 주를 경배하세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다함께주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다함께주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1.다함께주를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주여나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주여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2.내주여나를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성령나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성령나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3.주성령나를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말할수없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말할수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4.말할수없는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화면 슬라이드 쇼(16:9)</PresentationFormat>
  <Paragraphs>49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2022-06-09T06:39:27Z</dcterms:created>
  <dcterms:modified xsi:type="dcterms:W3CDTF">2022-06-09T06:40:59Z</dcterms:modified>
</cp:coreProperties>
</file>