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77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238장 해 지는 저편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해지는저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1.해지는저편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는저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2.해지는저편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해지는저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3.해지는저편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해지는저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해지는저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4.해지는저편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2022-04-02T12:38:16Z</dcterms:created>
  <dcterms:modified xsi:type="dcterms:W3CDTF">2022-04-04T14:50:03Z</dcterms:modified>
</cp:coreProperties>
</file>