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111장 귀중한 보배합을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중한보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중한보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1.귀중한보배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주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주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2.주께서주신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들에서밤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들에서밤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3.들에서밤을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111장 귀중한 보배합을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중한보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중한보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1.귀중한보배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주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주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2.주께서주신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들에서밤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들에서밤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3.들에서밤을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111장 귀중한 보배합을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중한보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중한보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1.귀중한보배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주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주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2.주께서주신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들에서밤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들에서밤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3.들에서밤을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111장 귀중한 보배합을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중한보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중한보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1.귀중한보배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주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주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2.주께서주신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들에서밤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들에서밤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3.들에서밤을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111장 귀중한 보배합을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중한보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중한보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1.귀중한보배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주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주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2.주께서주신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들에서밤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들에서밤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3.들에서밤을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111장 귀중한 보배합을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중한보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중한보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1.귀중한보배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께서주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께서주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2.주께서주신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들에서밤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들에서밤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3.들에서밤을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2022-04-02T01:47:55Z</dcterms:created>
  <dcterms:modified xsi:type="dcterms:W3CDTF">2022-04-04T14:46:52Z</dcterms:modified>
</cp:coreProperties>
</file>