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1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06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1398699" y="2248585"/>
            <a:ext cx="63466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34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참 </a:t>
            </a:r>
            <a:r>
              <a:rPr lang="ko-KR" altLang="en-US" sz="3600" dirty="0" err="1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놀랍도다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 주 크신 이름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34장 참 놀랍도다 주 크신 이름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놀랍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놀랍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1.참놀랍도다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능력으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능력으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2.주능력으로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보좌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보좌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3.저보좌위에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하나님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하나님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4.주하나님께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34장 참 놀랍도다 주 크신 이름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놀랍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놀랍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1.참놀랍도다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능력으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능력으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2.주능력으로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보좌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보좌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3.저보좌위에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하나님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하나님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4.주하나님께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34장 참 놀랍도다 주 크신 이름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놀랍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놀랍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1.참놀랍도다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능력으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능력으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2.주능력으로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보좌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보좌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3.저보좌위에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하나님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하나님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4.주하나님께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34장 참 놀랍도다 주 크신 이름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놀랍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놀랍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1.참놀랍도다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능력으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능력으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2.주능력으로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보좌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보좌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3.저보좌위에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하나님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하나님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4.주하나님께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34장 참 놀랍도다 주 크신 이름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놀랍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놀랍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1.참놀랍도다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능력으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능력으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2.주능력으로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보좌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보좌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3.저보좌위에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하나님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하나님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4.주하나님께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34장 참 놀랍도다 주 크신 이름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놀랍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놀랍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1.참놀랍도다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능력으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능력으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2.주능력으로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보좌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보좌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3.저보좌위에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하나님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하나님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4.주하나님께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34장 참 놀랍도다 주 크신 이름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놀랍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놀랍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1.참놀랍도다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능력으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능력으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2.주능력으로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보좌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보좌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3.저보좌위에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하나님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하나님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4.주하나님께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34장 참 놀랍도다 주 크신 이름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놀랍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놀랍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1.참놀랍도다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능력으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능력으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2.주능력으로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보좌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보좌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3.저보좌위에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하나님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하나님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4.주하나님께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167</Words>
  <Application>Microsoft Office PowerPoint</Application>
  <PresentationFormat>화면 슬라이드 쇼(16:9)</PresentationFormat>
  <Paragraphs>49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2022-06-14T08:26:36Z</dcterms:created>
  <dcterms:modified xsi:type="dcterms:W3CDTF">2022-06-14T08:31:45Z</dcterms:modified>
</cp:coreProperties>
</file>