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71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283장 나 속죄함을 받은 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속죄함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1.나속죄함을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속죄함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2.나속죄함을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속죄함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3.나속죄함을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속죄함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4.나속죄함을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283장 나 속죄함을 받은 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속죄함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1.나속죄함을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속죄함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2.나속죄함을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속죄함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3.나속죄함을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속죄함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4.나속죄함을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283장 나 속죄함을 받은 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속죄함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1.나속죄함을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속죄함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2.나속죄함을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속죄함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3.나속죄함을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속죄함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4.나속죄함을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283장 나 속죄함을 받은 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속죄함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1.나속죄함을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속죄함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2.나속죄함을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속죄함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3.나속죄함을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속죄함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4.나속죄함을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283장 나 속죄함을 받은 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속죄함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1.나속죄함을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속죄함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2.나속죄함을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속죄함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3.나속죄함을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속죄함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4.나속죄함을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283장 나 속죄함을 받은 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속죄함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1.나속죄함을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속죄함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2.나속죄함을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속죄함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3.나속죄함을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속죄함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4.나속죄함을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283장 나 속죄함을 받은 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속죄함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1.나속죄함을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속죄함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2.나속죄함을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속죄함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3.나속죄함을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속죄함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4.나속죄함을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283장 나 속죄함을 받은 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속죄함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1.나속죄함을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속죄함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2.나속죄함을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속죄함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3.나속죄함을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속죄함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4.나속죄함을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283장 나 속죄함을 받은 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속죄함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1.나속죄함을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속죄함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2.나속죄함을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속죄함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3.나속죄함을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속죄함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4.나속죄함을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283장 나 속죄함을 받은 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속죄함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1.나속죄함을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속죄함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2.나속죄함을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속죄함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3.나속죄함을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속죄함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4.나속죄함을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283장 나 속죄함을 받은 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속죄함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1.나속죄함을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속죄함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2.나속죄함을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속죄함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3.나속죄함을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속죄함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4.나속죄함을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283장 나 속죄함을 받은 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속죄함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1.나속죄함을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속죄함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2.나속죄함을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속죄함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3.나속죄함을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속죄함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속죄함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4.나속죄함을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2022-04-02T13:49:44Z</dcterms:created>
  <dcterms:modified xsi:type="dcterms:W3CDTF">2022-04-04T14:51:14Z</dcterms:modified>
</cp:coreProperties>
</file>