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5348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240장 주가 맡긴 모든 역사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가맡긴모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가맡긴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1.주가맡긴모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하늘나라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하늘나라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2.하늘나라올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세상을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세상을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3.이세상을일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영화로운시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영화로운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4.영화로운시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240장 주가 맡긴 모든 역사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가맡긴모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가맡긴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1.주가맡긴모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하늘나라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하늘나라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2.하늘나라올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세상을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세상을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3.이세상을일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영화로운시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영화로운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4.영화로운시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240장 주가 맡긴 모든 역사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가맡긴모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가맡긴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1.주가맡긴모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하늘나라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하늘나라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2.하늘나라올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세상을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세상을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3.이세상을일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영화로운시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영화로운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4.영화로운시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240장 주가 맡긴 모든 역사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가맡긴모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가맡긴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1.주가맡긴모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하늘나라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하늘나라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2.하늘나라올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세상을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세상을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3.이세상을일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영화로운시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영화로운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4.영화로운시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240장 주가 맡긴 모든 역사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가맡긴모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가맡긴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1.주가맡긴모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하늘나라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하늘나라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2.하늘나라올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세상을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세상을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3.이세상을일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영화로운시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영화로운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4.영화로운시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240장 주가 맡긴 모든 역사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가맡긴모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가맡긴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1.주가맡긴모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하늘나라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하늘나라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2.하늘나라올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세상을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세상을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3.이세상을일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영화로운시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영화로운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4.영화로운시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240장 주가 맡긴 모든 역사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가맡긴모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가맡긴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1.주가맡긴모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하늘나라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하늘나라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2.하늘나라올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세상을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세상을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3.이세상을일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영화로운시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영화로운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4.영화로운시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240장 주가 맡긴 모든 역사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가맡긴모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가맡긴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1.주가맡긴모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하늘나라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하늘나라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2.하늘나라올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세상을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세상을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3.이세상을일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영화로운시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영화로운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4.영화로운시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240장 주가 맡긴 모든 역사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가맡긴모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가맡긴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1.주가맡긴모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하늘나라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하늘나라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2.하늘나라올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세상을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세상을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3.이세상을일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영화로운시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영화로운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4.영화로운시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240장 주가 맡긴 모든 역사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가맡긴모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가맡긴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1.주가맡긴모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하늘나라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하늘나라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2.하늘나라올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세상을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세상을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3.이세상을일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영화로운시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영화로운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4.영화로운시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240장 주가 맡긴 모든 역사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가맡긴모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가맡긴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1.주가맡긴모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하늘나라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하늘나라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2.하늘나라올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세상을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세상을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3.이세상을일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영화로운시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영화로운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4.영화로운시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240장 주가 맡긴 모든 역사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가맡긴모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가맡긴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1.주가맡긴모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하늘나라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하늘나라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2.하늘나라올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세상을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세상을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3.이세상을일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영화로운시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영화로운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4.영화로운시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240장 주가 맡긴 모든 역사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가맡긴모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가맡긴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1.주가맡긴모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하늘나라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하늘나라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2.하늘나라올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세상을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세상을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3.이세상을일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영화로운시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영화로운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4.영화로운시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240장 주가 맡긴 모든 역사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가맡긴모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가맡긴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1.주가맡긴모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하늘나라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하늘나라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2.하늘나라올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세상을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세상을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3.이세상을일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영화로운시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영화로운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4.영화로운시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240장 주가 맡긴 모든 역사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가맡긴모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가맡긴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1.주가맡긴모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하늘나라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하늘나라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2.하늘나라올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세상을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세상을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3.이세상을일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영화로운시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영화로운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4.영화로운시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240장 주가 맡긴 모든 역사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가맡긴모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가맡긴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1.주가맡긴모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하늘나라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하늘나라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2.하늘나라올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이세상을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이세상을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3.이세상을일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영화로운시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영화로운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4.영화로운시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304</Words>
  <Application>Microsoft Office PowerPoint</Application>
  <PresentationFormat>화면 슬라이드 쇼(16:9)</PresentationFormat>
  <Paragraphs>96</Paragraphs>
  <Slides>16</Slides>
  <Notes>16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1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2022-04-02T12:41:29Z</dcterms:created>
  <dcterms:modified xsi:type="dcterms:W3CDTF">2022-04-04T14:50:07Z</dcterms:modified>
</cp:coreProperties>
</file>