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15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149장 주 달려 죽은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달려죽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달려죽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1.주달려죽은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으신구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으신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2.죽으신구주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못박힌손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못박힌손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3.못박힌손발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세상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세상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4.온세상만물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149장 주 달려 죽은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달려죽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달려죽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1.주달려죽은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으신구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으신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2.죽으신구주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못박힌손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못박힌손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3.못박힌손발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세상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세상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4.온세상만물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149장 주 달려 죽은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달려죽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달려죽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1.주달려죽은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으신구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으신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2.죽으신구주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못박힌손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못박힌손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3.못박힌손발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세상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세상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4.온세상만물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149장 주 달려 죽은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달려죽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달려죽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1.주달려죽은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으신구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으신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2.죽으신구주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못박힌손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못박힌손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3.못박힌손발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세상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세상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4.온세상만물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149장 주 달려 죽은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달려죽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달려죽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1.주달려죽은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으신구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으신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2.죽으신구주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못박힌손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못박힌손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3.못박힌손발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세상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세상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4.온세상만물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149장 주 달려 죽은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달려죽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달려죽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1.주달려죽은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으신구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으신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2.죽으신구주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못박힌손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못박힌손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3.못박힌손발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세상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세상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4.온세상만물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149장 주 달려 죽은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달려죽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달려죽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1.주달려죽은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으신구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으신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2.죽으신구주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못박힌손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못박힌손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3.못박힌손발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세상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세상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4.온세상만물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149장 주 달려 죽은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달려죽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달려죽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1.주달려죽은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으신구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으신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2.죽으신구주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못박힌손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못박힌손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3.못박힌손발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세상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세상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4.온세상만물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2022-04-02T02:21:50Z</dcterms:created>
  <dcterms:modified xsi:type="dcterms:W3CDTF">2022-04-04T14:47:45Z</dcterms:modified>
</cp:coreProperties>
</file>