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3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84장 온 세상이 캄캄하여서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온세상이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온세상이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1.온세상이캄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말씀을믿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말씀을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2.주말씀을믿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운데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운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3.죄가운데사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2022-04-01T17:58:20Z</dcterms:created>
  <dcterms:modified xsi:type="dcterms:W3CDTF">2022-04-04T15:07:27Z</dcterms:modified>
</cp:coreProperties>
</file>