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21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209장 이 세상 풍파 심하고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풍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1.이세상풍파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향기로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향기로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2.그향기로운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형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형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3.주믿는형제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손과혀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손과혀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4.내손과혀가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209장 이 세상 풍파 심하고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풍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1.이세상풍파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향기로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향기로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2.그향기로운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형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형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3.주믿는형제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손과혀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손과혀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4.내손과혀가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209장 이 세상 풍파 심하고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풍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1.이세상풍파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향기로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향기로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2.그향기로운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형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형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3.주믿는형제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손과혀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손과혀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4.내손과혀가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209장 이 세상 풍파 심하고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풍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1.이세상풍파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향기로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향기로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2.그향기로운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형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형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3.주믿는형제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손과혀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손과혀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4.내손과혀가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209장 이 세상 풍파 심하고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풍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1.이세상풍파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향기로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향기로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2.그향기로운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형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형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3.주믿는형제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손과혀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손과혀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4.내손과혀가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209장 이 세상 풍파 심하고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풍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1.이세상풍파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향기로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향기로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2.그향기로운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형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형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3.주믿는형제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손과혀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손과혀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4.내손과혀가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209장 이 세상 풍파 심하고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풍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1.이세상풍파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향기로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향기로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2.그향기로운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형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형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3.주믿는형제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손과혀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손과혀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4.내손과혀가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209장 이 세상 풍파 심하고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풍파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1.이세상풍파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향기로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향기로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2.그향기로운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믿는형제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믿는형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3.주믿는형제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손과혀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손과혀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4.내손과혀가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2022-04-02T10:54:41Z</dcterms:created>
  <dcterms:modified xsi:type="dcterms:W3CDTF">2022-04-04T14:49:16Z</dcterms:modified>
</cp:coreProperties>
</file>