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54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557장 에덴의 동산처럼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에덴의동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에덴의동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1.에덴의동산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들의노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들의노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2.새들의노래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의햇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의햇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3.아침의햇살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557장 에덴의 동산처럼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에덴의동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에덴의동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1.에덴의동산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들의노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들의노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2.새들의노래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의햇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의햇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3.아침의햇살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557장 에덴의 동산처럼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에덴의동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에덴의동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1.에덴의동산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들의노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들의노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2.새들의노래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의햇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의햇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3.아침의햇살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557장 에덴의 동산처럼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에덴의동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에덴의동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1.에덴의동산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들의노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들의노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2.새들의노래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의햇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의햇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3.아침의햇살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557장 에덴의 동산처럼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에덴의동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에덴의동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1.에덴의동산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들의노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들의노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2.새들의노래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의햇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의햇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3.아침의햇살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557장 에덴의 동산처럼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에덴의동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에덴의동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1.에덴의동산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들의노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들의노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2.새들의노래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의햇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의햇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3.아침의햇살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557장 에덴의 동산처럼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에덴의동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에덴의동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1.에덴의동산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들의노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들의노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2.새들의노래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의햇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의햇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3.아침의햇살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557장 에덴의 동산처럼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에덴의동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에덴의동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1.에덴의동산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들의노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들의노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2.새들의노래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의햇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의햇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3.아침의햇살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557장 에덴의 동산처럼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에덴의동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에덴의동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1.에덴의동산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새들의노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새들의노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2.새들의노래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아침의햇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아침의햇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3.아침의햇살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2022-04-02T17:55:59Z</dcterms:created>
  <dcterms:modified xsi:type="dcterms:W3CDTF">2022-04-04T15:01:50Z</dcterms:modified>
</cp:coreProperties>
</file>