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79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117장 만백성 기뻐하여라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백성기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백성기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1.만백성기뻐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치는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치는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2.양치는목자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천사들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천사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3.그천사들이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117장 만백성 기뻐하여라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백성기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백성기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1.만백성기뻐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치는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치는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2.양치는목자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천사들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천사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3.그천사들이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117장 만백성 기뻐하여라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백성기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백성기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1.만백성기뻐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치는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치는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2.양치는목자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천사들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천사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3.그천사들이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117장 만백성 기뻐하여라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백성기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백성기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1.만백성기뻐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치는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치는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2.양치는목자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천사들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천사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3.그천사들이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117장 만백성 기뻐하여라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백성기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백성기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1.만백성기뻐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치는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치는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2.양치는목자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천사들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천사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3.그천사들이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117장 만백성 기뻐하여라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백성기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백성기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1.만백성기뻐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치는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치는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2.양치는목자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천사들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천사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3.그천사들이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117장 만백성 기뻐하여라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백성기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백성기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1.만백성기뻐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치는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치는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2.양치는목자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천사들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천사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3.그천사들이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117장 만백성 기뻐하여라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백성기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백성기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1.만백성기뻐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치는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치는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2.양치는목자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천사들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천사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3.그천사들이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117장 만백성 기뻐하여라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만백성기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만백성기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1.만백성기뻐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치는목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치는목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2.양치는목자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천사들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천사들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3.그천사들이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2022-04-02T01:52:36Z</dcterms:created>
  <dcterms:modified xsi:type="dcterms:W3CDTF">2022-04-04T14:46:59Z</dcterms:modified>
</cp:coreProperties>
</file>