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331장 영광을 받으신 만유의 주여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광을받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광을받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1.영광을받으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를높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를높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2.구주를높이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를믿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를믿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3.예수를믿고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2022-04-02T12:42:37Z</dcterms:created>
  <dcterms:modified xsi:type="dcterms:W3CDTF">2022-04-04T14:52:47Z</dcterms:modified>
</cp:coreProperties>
</file>