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77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580장 삼천리 반도 금수강산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삼천리반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1.삼천리반도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삼천리반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2.삼천리반도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삼천리반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삼천리반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3.삼천리반도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화면 슬라이드 쇼(16:9)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2022-04-02T18:31:05Z</dcterms:created>
  <dcterms:modified xsi:type="dcterms:W3CDTF">2022-04-04T15:02:57Z</dcterms:modified>
</cp:coreProperties>
</file>