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056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278장 여러 해 동안 주 떠나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여러해동안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여러해동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1.여러해동안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죄악에죽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죄악에죽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2.죄악에죽을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홍포를입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홍포를입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3.홍포를입은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미련한우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미련한우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4.미련한우리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2022-04-02T13:35:41Z</dcterms:created>
  <dcterms:modified xsi:type="dcterms:W3CDTF">2022-04-04T14:51:05Z</dcterms:modified>
</cp:coreProperties>
</file>