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38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454장 주와 같이 되기를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와같이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와같이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1.주와같이되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비록작은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비록작은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2.비록작은새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와같이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와같이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3.주와같이되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454장 주와 같이 되기를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와같이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와같이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1.주와같이되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비록작은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비록작은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2.비록작은새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와같이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와같이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3.주와같이되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454장 주와 같이 되기를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와같이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와같이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1.주와같이되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비록작은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비록작은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2.비록작은새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와같이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와같이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3.주와같이되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454장 주와 같이 되기를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와같이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와같이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1.주와같이되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비록작은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비록작은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2.비록작은새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와같이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와같이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3.주와같이되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454장 주와 같이 되기를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와같이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와같이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1.주와같이되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비록작은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비록작은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2.비록작은새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와같이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와같이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3.주와같이되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454장 주와 같이 되기를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와같이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와같이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1.주와같이되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비록작은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비록작은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2.비록작은새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와같이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와같이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3.주와같이되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화면 슬라이드 쇼(16:9)</PresentationFormat>
  <Paragraphs>30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2022-04-02T16:21:00Z</dcterms:created>
  <dcterms:modified xsi:type="dcterms:W3CDTF">2022-04-04T14:57:21Z</dcterms:modified>
</cp:coreProperties>
</file>