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49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78장 저 높고 푸른 하늘과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고푸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1.저높고푸른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고황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고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2.해지고황혼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엄숙한침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엄숙한침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3.엄숙한침묵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78장 저 높고 푸른 하늘과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고푸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1.저높고푸른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고황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고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2.해지고황혼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엄숙한침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엄숙한침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3.엄숙한침묵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78장 저 높고 푸른 하늘과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고푸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1.저높고푸른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고황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고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2.해지고황혼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엄숙한침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엄숙한침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3.엄숙한침묵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78장 저 높고 푸른 하늘과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고푸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1.저높고푸른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고황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고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2.해지고황혼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엄숙한침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엄숙한침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3.엄숙한침묵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78장 저 높고 푸른 하늘과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고푸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1.저높고푸른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고황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고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2.해지고황혼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엄숙한침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엄숙한침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3.엄숙한침묵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78장 저 높고 푸른 하늘과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고푸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1.저높고푸른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고황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고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2.해지고황혼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엄숙한침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엄숙한침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3.엄숙한침묵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78장 저 높고 푸른 하늘과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고푸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1.저높고푸른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고황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고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2.해지고황혼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엄숙한침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엄숙한침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3.엄숙한침묵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78장 저 높고 푸른 하늘과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고푸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1.저높고푸른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고황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고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2.해지고황혼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엄숙한침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엄숙한침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3.엄숙한침묵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78장 저 높고 푸른 하늘과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높고푸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높고푸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1.저높고푸른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해지고황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해지고황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2.해지고황혼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엄숙한침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엄숙한침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3.엄숙한침묵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2022-04-01T17:51:01Z</dcterms:created>
  <dcterms:modified xsi:type="dcterms:W3CDTF">2022-04-04T15:07:06Z</dcterms:modified>
</cp:coreProperties>
</file>