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39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242장 황무지가 장미꽃같이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황무지가장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황무지가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1.황무지가장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의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2.하나님의아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마른땅에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마른땅에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3.마른땅에샘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기악한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기악한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4.거기악한짐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거기죄인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거기죄인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5.거기죄인전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화면 슬라이드 쇼(16:9)</PresentationFormat>
  <Paragraphs>140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2022-04-02T12:44:50Z</dcterms:created>
  <dcterms:modified xsi:type="dcterms:W3CDTF">2022-04-04T14:50:10Z</dcterms:modified>
</cp:coreProperties>
</file>