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897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477장 하나님이 창조하신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하나님이창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하나님이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1.하나님이창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하나님이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하나님이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2.하나님이창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하나님이창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하나님이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3.하나님이창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하나님이창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하나님이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4.하나님이창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477장 하나님이 창조하신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하나님이창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하나님이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1.하나님이창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하나님이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하나님이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2.하나님이창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하나님이창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하나님이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3.하나님이창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하나님이창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하나님이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4.하나님이창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477장 하나님이 창조하신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하나님이창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하나님이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1.하나님이창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하나님이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하나님이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2.하나님이창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하나님이창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하나님이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3.하나님이창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하나님이창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하나님이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4.하나님이창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477장 하나님이 창조하신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하나님이창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하나님이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1.하나님이창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하나님이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하나님이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2.하나님이창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하나님이창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하나님이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3.하나님이창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하나님이창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하나님이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4.하나님이창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477장 하나님이 창조하신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하나님이창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하나님이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1.하나님이창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하나님이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하나님이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2.하나님이창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하나님이창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하나님이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3.하나님이창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하나님이창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하나님이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4.하나님이창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477장 하나님이 창조하신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하나님이창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하나님이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1.하나님이창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하나님이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하나님이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2.하나님이창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하나님이창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하나님이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3.하나님이창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하나님이창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하나님이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4.하나님이창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477장 하나님이 창조하신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하나님이창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하나님이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1.하나님이창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하나님이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하나님이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2.하나님이창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하나님이창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하나님이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3.하나님이창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하나님이창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하나님이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4.하나님이창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477장 하나님이 창조하신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하나님이창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하나님이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1.하나님이창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하나님이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하나님이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2.하나님이창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하나님이창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하나님이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3.하나님이창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하나님이창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하나님이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4.하나님이창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화면 슬라이드 쇼(16:9)</PresentationFormat>
  <Paragraphs>48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2022-04-02T17:01:01Z</dcterms:created>
  <dcterms:modified xsi:type="dcterms:W3CDTF">2022-04-04T14:58:15Z</dcterms:modified>
</cp:coreProperties>
</file>