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75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102장 영원한 문아 열려라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한문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한문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1.영원한문아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마음문곧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마음문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2.네마음문곧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나의주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나의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3.오나의주내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102장 영원한 문아 열려라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한문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한문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1.영원한문아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마음문곧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마음문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2.네마음문곧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나의주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나의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3.오나의주내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102장 영원한 문아 열려라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한문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한문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1.영원한문아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마음문곧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마음문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2.네마음문곧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나의주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나의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3.오나의주내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102장 영원한 문아 열려라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한문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한문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1.영원한문아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마음문곧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마음문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2.네마음문곧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나의주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나의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3.오나의주내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102장 영원한 문아 열려라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한문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한문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1.영원한문아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마음문곧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마음문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2.네마음문곧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나의주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나의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3.오나의주내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102장 영원한 문아 열려라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영원한문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영원한문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1.영원한문아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네마음문곧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네마음문곧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2.네마음문곧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오나의주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오나의주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3.오나의주내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2022-04-02T01:38:32Z</dcterms:created>
  <dcterms:modified xsi:type="dcterms:W3CDTF">2022-04-04T14:46:39Z</dcterms:modified>
</cp:coreProperties>
</file>