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33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490장 주여 지난밤 내 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지난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지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1.주여지난밤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음괴롭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음괴롭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2.마음괴롭고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풍조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풍조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3.세상풍조는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490장 주여 지난밤 내 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지난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지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1.주여지난밤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음괴롭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음괴롭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2.마음괴롭고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풍조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풍조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3.세상풍조는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490장 주여 지난밤 내 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지난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지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1.주여지난밤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음괴롭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음괴롭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2.마음괴롭고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풍조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풍조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3.세상풍조는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490장 주여 지난밤 내 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지난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지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1.주여지난밤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음괴롭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음괴롭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2.마음괴롭고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풍조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풍조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3.세상풍조는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490장 주여 지난밤 내 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지난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지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1.주여지난밤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음괴롭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음괴롭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2.마음괴롭고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풍조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풍조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3.세상풍조는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490장 주여 지난밤 내 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지난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지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1.주여지난밤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음괴롭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음괴롭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2.마음괴롭고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풍조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풍조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3.세상풍조는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490장 주여 지난밤 내 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지난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지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1.주여지난밤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음괴롭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음괴롭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2.마음괴롭고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풍조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풍조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3.세상풍조는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490장 주여 지난밤 내 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지난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지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1.주여지난밤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음괴롭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음괴롭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2.마음괴롭고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풍조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풍조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3.세상풍조는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490장 주여 지난밤 내 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지난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지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1.주여지난밤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음괴롭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음괴롭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2.마음괴롭고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풍조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풍조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3.세상풍조는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490장 주여 지난밤 내 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지난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지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1.주여지난밤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음괴롭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음괴롭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2.마음괴롭고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풍조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풍조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3.세상풍조는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490장 주여 지난밤 내 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지난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지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1.주여지난밤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음괴롭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음괴롭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2.마음괴롭고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풍조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풍조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3.세상풍조는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490장 주여 지난밤 내 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지난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지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1.주여지난밤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음괴롭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음괴롭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2.마음괴롭고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풍조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풍조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3.세상풍조는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화면 슬라이드 쇼(16:9)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2022-04-02T17:21:17Z</dcterms:created>
  <dcterms:modified xsi:type="dcterms:W3CDTF">2022-04-04T14:58:46Z</dcterms:modified>
</cp:coreProperties>
</file>