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7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261장 이 세상의 모든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시관을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시관을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2.가시관을쓰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버지를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버지를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3.아버지를멀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2022-04-02T13:16:33Z</dcterms:created>
  <dcterms:modified xsi:type="dcterms:W3CDTF">2022-04-04T14:50:39Z</dcterms:modified>
</cp:coreProperties>
</file>