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1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314장 내 구주 예수를 더욱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구주예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구주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1.내구주예수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전엔세상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전엔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2.이전엔세상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떠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떠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3.이세상떠날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314장 내 구주 예수를 더욱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구주예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구주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1.내구주예수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전엔세상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전엔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2.이전엔세상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떠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떠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3.이세상떠날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314장 내 구주 예수를 더욱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구주예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구주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1.내구주예수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전엔세상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전엔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2.이전엔세상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떠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떠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3.이세상떠날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314장 내 구주 예수를 더욱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구주예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구주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1.내구주예수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전엔세상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전엔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2.이전엔세상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떠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떠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3.이세상떠날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314장 내 구주 예수를 더욱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구주예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구주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1.내구주예수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전엔세상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전엔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2.이전엔세상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떠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떠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3.이세상떠날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314장 내 구주 예수를 더욱 사랑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구주예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구주예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1.내구주예수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이전엔세상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이전엔세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2.이전엔세상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떠날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떠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3.이세상떠날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2022-04-02T11:55:14Z</dcterms:created>
  <dcterms:modified xsi:type="dcterms:W3CDTF">2022-04-04T14:52:08Z</dcterms:modified>
</cp:coreProperties>
</file>